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3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B2D3252-158B-B146-B0B8-24B7A1E33FC6}" type="datetimeFigureOut">
              <a:rPr lang="en-US" smtClean="0"/>
              <a:t>10/12/12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F1F7BD-BF90-1C46-AE8F-19E1CD88A9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poindexter@msdwt.k12.in.us" TargetMode="External"/><Relationship Id="rId3" Type="http://schemas.openxmlformats.org/officeDocument/2006/relationships/hyperlink" Target="http://www.kpoindexter.wordpres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399"/>
            <a:ext cx="6400800" cy="380153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Wish I Were Taller"/>
                <a:cs typeface="Wish I Were Taller"/>
              </a:rPr>
              <a:t>Finding time to incorporate science into your busy schedule – </a:t>
            </a:r>
            <a:r>
              <a:rPr lang="en-US" sz="3200" dirty="0" smtClean="0">
                <a:latin typeface="Wish I Were Taller"/>
                <a:cs typeface="Wish I Were Taller"/>
              </a:rPr>
              <a:t>inexpensively!</a:t>
            </a:r>
          </a:p>
          <a:p>
            <a:endParaRPr lang="en-US" sz="3200" dirty="0" smtClean="0">
              <a:latin typeface="Wish I Were Taller"/>
              <a:cs typeface="Wish I Were Taller"/>
            </a:endParaRPr>
          </a:p>
          <a:p>
            <a:r>
              <a:rPr lang="en-US" sz="2600" dirty="0" smtClean="0">
                <a:latin typeface="Wish I Were Taller"/>
                <a:cs typeface="Wish I Were Taller"/>
              </a:rPr>
              <a:t>Presented by: Kristen Poindexter</a:t>
            </a:r>
          </a:p>
          <a:p>
            <a:r>
              <a:rPr lang="en-US" sz="2600" dirty="0" smtClean="0">
                <a:latin typeface="Wish I Were Taller"/>
                <a:cs typeface="Wish I Were Taller"/>
              </a:rPr>
              <a:t>Kindergarten Teacher</a:t>
            </a:r>
            <a:endParaRPr lang="en-US" sz="2600" dirty="0">
              <a:latin typeface="Wish I Were Taller"/>
              <a:cs typeface="Wish I Were Talle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latin typeface="Wish I Were Taller"/>
                <a:cs typeface="Wish I Were Taller"/>
              </a:rPr>
              <a:t>Science!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2082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Bracelets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need:</a:t>
            </a:r>
          </a:p>
          <a:p>
            <a:r>
              <a:rPr lang="en-US" dirty="0" smtClean="0"/>
              <a:t>One clear bead (egg)</a:t>
            </a:r>
          </a:p>
          <a:p>
            <a:r>
              <a:rPr lang="en-US" dirty="0" smtClean="0"/>
              <a:t>One black bead (head) </a:t>
            </a:r>
          </a:p>
          <a:p>
            <a:r>
              <a:rPr lang="en-US" dirty="0" smtClean="0"/>
              <a:t>Three yellow beads (body of caterpillar)</a:t>
            </a:r>
          </a:p>
          <a:p>
            <a:r>
              <a:rPr lang="en-US" dirty="0" smtClean="0"/>
              <a:t>Three green beads (chrysalis)</a:t>
            </a:r>
          </a:p>
          <a:p>
            <a:r>
              <a:rPr lang="en-US" dirty="0" smtClean="0"/>
              <a:t>One butterfly bead (butterfly—can use orange beads)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922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 and the Beanstalk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33816">
            <a:off x="385033" y="1269344"/>
            <a:ext cx="2474170" cy="312635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04696">
            <a:off x="6072133" y="1300180"/>
            <a:ext cx="2654300" cy="32893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233" y="4199466"/>
            <a:ext cx="2724899" cy="235373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0233" y="1504896"/>
            <a:ext cx="1773767" cy="24659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4199466"/>
            <a:ext cx="1676400" cy="255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339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Planting Magic Beans!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You will need one cd case for each student or one case for each pair of students.</a:t>
            </a:r>
          </a:p>
          <a:p>
            <a:r>
              <a:rPr lang="en-US" dirty="0" smtClean="0"/>
              <a:t>The </a:t>
            </a:r>
            <a:r>
              <a:rPr lang="en-US" dirty="0"/>
              <a:t>hinges of the CD case should be at the top. That way you can stand them up and dirt won’t fall out. Also this leaves a nice hole at the top for watering the plants with droppers.</a:t>
            </a:r>
          </a:p>
          <a:p>
            <a:r>
              <a:rPr lang="en-US" dirty="0"/>
              <a:t>Plant your bean high in the soil. If you plant it toward the bottom the roots will grow out the bottom</a:t>
            </a:r>
            <a:r>
              <a:rPr lang="en-US" dirty="0" smtClean="0"/>
              <a:t>! </a:t>
            </a:r>
            <a:r>
              <a:rPr lang="en-US" u="sng" dirty="0" smtClean="0"/>
              <a:t>You can also use a paper towel!!</a:t>
            </a:r>
            <a:endParaRPr lang="en-US" u="sng" dirty="0"/>
          </a:p>
          <a:p>
            <a:r>
              <a:rPr lang="en-US" dirty="0"/>
              <a:t>Tape the bottom shut. This will keep roots from growing out the bottom, and curious fingers from opening the case.</a:t>
            </a:r>
          </a:p>
          <a:p>
            <a:r>
              <a:rPr lang="en-US" dirty="0"/>
              <a:t>Use masking tape and permanent markers to label whose plant is whose.</a:t>
            </a:r>
          </a:p>
          <a:p>
            <a:r>
              <a:rPr lang="en-US" dirty="0"/>
              <a:t>Around day 5 or so I </a:t>
            </a:r>
            <a:r>
              <a:rPr lang="en-US" dirty="0" smtClean="0"/>
              <a:t>un-taped </a:t>
            </a:r>
            <a:r>
              <a:rPr lang="en-US" dirty="0"/>
              <a:t>the cases overnight so that they could have a little bit of space to grow. I taped them back in the morning. By day 7 or so, you will be ready to label your plants. We used paint pens.</a:t>
            </a:r>
          </a:p>
          <a:p>
            <a:r>
              <a:rPr lang="en-US" dirty="0"/>
              <a:t>Plant your bean with the concave side down. It should resemble the letter “n,” not the letter “u.” I didn’t tell my kids this. I just let them discover it… which was a nice learning experience. Just depends on which way you’d rather teach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56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Planting Magic Beans</a:t>
            </a:r>
            <a:endParaRPr lang="en-US" dirty="0"/>
          </a:p>
        </p:txBody>
      </p:sp>
      <p:pic>
        <p:nvPicPr>
          <p:cNvPr id="4" name="Content Placeholder 3" descr="Screen Shot 2012-10-12 at 5.08.58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7" b="14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7414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Planting Magic Beans</a:t>
            </a:r>
          </a:p>
        </p:txBody>
      </p:sp>
      <p:pic>
        <p:nvPicPr>
          <p:cNvPr id="4" name="Content Placeholder 3" descr="Screen Shot 2012-10-12 at 5.09.21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9" b="25869"/>
          <a:stretch>
            <a:fillRect/>
          </a:stretch>
        </p:blipFill>
        <p:spPr>
          <a:xfrm>
            <a:off x="301752" y="1527048"/>
            <a:ext cx="8503920" cy="4572000"/>
          </a:xfrm>
        </p:spPr>
      </p:pic>
    </p:spTree>
    <p:extLst>
      <p:ext uri="{BB962C8B-B14F-4D97-AF65-F5344CB8AC3E}">
        <p14:creationId xmlns:p14="http://schemas.microsoft.com/office/powerpoint/2010/main" val="2783342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Planting Magic Beans</a:t>
            </a:r>
          </a:p>
        </p:txBody>
      </p:sp>
      <p:pic>
        <p:nvPicPr>
          <p:cNvPr id="4" name="Content Placeholder 3" descr="Screen Shot 2012-10-12 at 5.09.30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2" b="138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7124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Planting Magic Beans</a:t>
            </a:r>
          </a:p>
        </p:txBody>
      </p:sp>
      <p:pic>
        <p:nvPicPr>
          <p:cNvPr id="4" name="Content Placeholder 3" descr="Screen Shot 2012-10-12 at 5.09.46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89" b="19589"/>
          <a:stretch>
            <a:fillRect/>
          </a:stretch>
        </p:blipFill>
        <p:spPr>
          <a:xfrm>
            <a:off x="301752" y="1527048"/>
            <a:ext cx="8503920" cy="4572000"/>
          </a:xfrm>
        </p:spPr>
      </p:pic>
      <p:sp>
        <p:nvSpPr>
          <p:cNvPr id="5" name="Down Arrow 4"/>
          <p:cNvSpPr/>
          <p:nvPr/>
        </p:nvSpPr>
        <p:spPr>
          <a:xfrm rot="6525773">
            <a:off x="2132471" y="2158742"/>
            <a:ext cx="575733" cy="120226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0533" y="2980267"/>
            <a:ext cx="1811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</a:rPr>
              <a:t>cotyledon</a:t>
            </a:r>
            <a:endParaRPr lang="en-US" sz="24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94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Planting Magic Beans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will need:</a:t>
            </a:r>
          </a:p>
          <a:p>
            <a:r>
              <a:rPr lang="en-US" dirty="0" smtClean="0"/>
              <a:t>One CD case</a:t>
            </a:r>
          </a:p>
          <a:p>
            <a:r>
              <a:rPr lang="en-US" dirty="0" smtClean="0"/>
              <a:t>2-3 magic beans</a:t>
            </a:r>
          </a:p>
          <a:p>
            <a:r>
              <a:rPr lang="en-US" dirty="0" smtClean="0"/>
              <a:t>One paper towel</a:t>
            </a:r>
          </a:p>
          <a:p>
            <a:r>
              <a:rPr lang="en-US" dirty="0" smtClean="0"/>
              <a:t>Marker (to write your name on the outside)</a:t>
            </a:r>
          </a:p>
          <a:p>
            <a:endParaRPr lang="en-US" dirty="0"/>
          </a:p>
          <a:p>
            <a:r>
              <a:rPr lang="en-US" dirty="0" smtClean="0"/>
              <a:t>Fold your paper towel in ¼’s, then in ½ again.  Dampen the paper towel.  Place in the bottom of your CD case.  Place beans on paper towel, close, label with your name.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4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Beanie Babies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is a great activity to help children learn to grow and care for a plant</a:t>
            </a:r>
          </a:p>
          <a:p>
            <a:r>
              <a:rPr lang="en-US" dirty="0" smtClean="0"/>
              <a:t>The children will wear them as necklaces and their body heat will help them grow and germinate.</a:t>
            </a:r>
          </a:p>
          <a:p>
            <a:r>
              <a:rPr lang="en-US" dirty="0" smtClean="0"/>
              <a:t>They are called Beanie Babies because they are soybeans!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2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Beanie Babies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09335">
            <a:off x="4833457" y="1828848"/>
            <a:ext cx="3644900" cy="37084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16702" b="16702"/>
          <a:stretch>
            <a:fillRect/>
          </a:stretch>
        </p:blipFill>
        <p:spPr>
          <a:xfrm rot="20321497">
            <a:off x="284378" y="2077963"/>
            <a:ext cx="4478100" cy="2407581"/>
          </a:xfrm>
        </p:spPr>
      </p:pic>
      <p:sp>
        <p:nvSpPr>
          <p:cNvPr id="10" name="TextBox 9"/>
          <p:cNvSpPr txBox="1"/>
          <p:nvPr/>
        </p:nvSpPr>
        <p:spPr>
          <a:xfrm>
            <a:off x="301752" y="5684017"/>
            <a:ext cx="6553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Century Gothic"/>
                <a:cs typeface="Century Gothic"/>
              </a:rPr>
              <a:t>209.235.214.238/pdf/</a:t>
            </a:r>
            <a:r>
              <a:rPr lang="nl-NL" sz="2400" b="1" dirty="0" err="1" smtClean="0">
                <a:latin typeface="Century Gothic"/>
                <a:cs typeface="Century Gothic"/>
              </a:rPr>
              <a:t>meetthebean.pdf</a:t>
            </a:r>
            <a:endParaRPr lang="en-US" sz="24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8396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have this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don’t have enough time in your day to include Science?</a:t>
            </a:r>
          </a:p>
          <a:p>
            <a:r>
              <a:rPr lang="en-US" dirty="0" smtClean="0"/>
              <a:t>Do you want to include some science, but feel like you don’t have enough materials?</a:t>
            </a:r>
          </a:p>
          <a:p>
            <a:r>
              <a:rPr lang="en-US" dirty="0" smtClean="0"/>
              <a:t>You want to “do” science, but you’re not sure how to include it without breaking the bank?</a:t>
            </a:r>
          </a:p>
          <a:p>
            <a:endParaRPr lang="en-US" dirty="0"/>
          </a:p>
          <a:p>
            <a:r>
              <a:rPr lang="en-US" dirty="0" smtClean="0"/>
              <a:t>You’re in the right place!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994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Beanie Babies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 will need:</a:t>
            </a:r>
          </a:p>
          <a:p>
            <a:r>
              <a:rPr lang="en-US" dirty="0" smtClean="0"/>
              <a:t>One small zip bag</a:t>
            </a:r>
          </a:p>
          <a:p>
            <a:r>
              <a:rPr lang="en-US" dirty="0" smtClean="0"/>
              <a:t>One hole punch</a:t>
            </a:r>
          </a:p>
          <a:p>
            <a:r>
              <a:rPr lang="en-US" dirty="0" smtClean="0"/>
              <a:t>2-3 soybeans</a:t>
            </a:r>
          </a:p>
          <a:p>
            <a:r>
              <a:rPr lang="en-US" dirty="0" smtClean="0"/>
              <a:t>1 cotton ball</a:t>
            </a:r>
          </a:p>
          <a:p>
            <a:r>
              <a:rPr lang="en-US" dirty="0" smtClean="0"/>
              <a:t>String</a:t>
            </a:r>
          </a:p>
          <a:p>
            <a:r>
              <a:rPr lang="en-US" dirty="0" smtClean="0"/>
              <a:t>Water</a:t>
            </a:r>
          </a:p>
          <a:p>
            <a:endParaRPr lang="en-US" dirty="0"/>
          </a:p>
          <a:p>
            <a:r>
              <a:rPr lang="en-US" dirty="0" smtClean="0"/>
              <a:t>Punch a hole in the top of your zip bag and put the string through.  Place one damp cotton ball in the bottom of the bag.  Place 2-3 soybeans on top of the cotton ball.  Seal the bag and place around your neck, under your shirt (you need the heat to help it germinate).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33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E-mail: </a:t>
            </a:r>
            <a:r>
              <a:rPr lang="en-US" dirty="0" smtClean="0">
                <a:hlinkClick r:id="rId2"/>
              </a:rPr>
              <a:t>kpoindexter@msdwt.k12.in.us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Blog: </a:t>
            </a:r>
            <a:r>
              <a:rPr lang="en-US" dirty="0" smtClean="0">
                <a:hlinkClick r:id="rId3"/>
              </a:rPr>
              <a:t>www.kpoindexter.wordpress.com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Thanks for coming!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639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 we’re going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Represent the lifecycle of the Monarch Butterfly in two ways</a:t>
            </a:r>
          </a:p>
          <a:p>
            <a:r>
              <a:rPr lang="en-US" dirty="0" smtClean="0"/>
              <a:t>Make Beanie Baby necklaces to learn about plant growth</a:t>
            </a:r>
          </a:p>
          <a:p>
            <a:r>
              <a:rPr lang="en-US" dirty="0" smtClean="0"/>
              <a:t>Grow Jack’s Beanstalk!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5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Butterflies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Here are some great books that along with Monarch Butterflies:</a:t>
            </a:r>
          </a:p>
          <a:p>
            <a:endParaRPr lang="en-US" dirty="0" smtClean="0"/>
          </a:p>
        </p:txBody>
      </p:sp>
      <p:pic>
        <p:nvPicPr>
          <p:cNvPr id="4" name="Picture 3" descr="Screen Shot 2012-10-12 at 4.02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6041">
            <a:off x="723964" y="2785534"/>
            <a:ext cx="2781300" cy="3556000"/>
          </a:xfrm>
          <a:prstGeom prst="rect">
            <a:avLst/>
          </a:prstGeom>
        </p:spPr>
      </p:pic>
      <p:pic>
        <p:nvPicPr>
          <p:cNvPr id="5" name="Picture 4" descr="Screen Shot 2012-10-12 at 4.03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878">
            <a:off x="5975880" y="2451308"/>
            <a:ext cx="2755900" cy="3327400"/>
          </a:xfrm>
          <a:prstGeom prst="rect">
            <a:avLst/>
          </a:prstGeom>
        </p:spPr>
      </p:pic>
      <p:pic>
        <p:nvPicPr>
          <p:cNvPr id="6" name="Picture 5" descr="Screen Shot 2012-10-12 at 4.05.3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133" y="2480086"/>
            <a:ext cx="2799908" cy="246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4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Squishy Bags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Squishy bags are a fun way to incorporate science and sensory!</a:t>
            </a:r>
          </a:p>
          <a:p>
            <a:endParaRPr lang="en-US" dirty="0"/>
          </a:p>
        </p:txBody>
      </p:sp>
      <p:pic>
        <p:nvPicPr>
          <p:cNvPr id="4" name="Picture 3" descr="Screen Shot 2012-10-12 at 4.11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01" y="2533502"/>
            <a:ext cx="5118100" cy="3427032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20351552">
            <a:off x="2489198" y="3869266"/>
            <a:ext cx="592666" cy="11345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3572934" y="3496733"/>
            <a:ext cx="592666" cy="11345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4893734" y="3344333"/>
            <a:ext cx="592666" cy="11345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5774267" y="3496733"/>
            <a:ext cx="592666" cy="11345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07015" y="3344333"/>
            <a:ext cx="74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7999" y="2675467"/>
            <a:ext cx="164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caterpillar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88520" y="2810933"/>
            <a:ext cx="1221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chrysalis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109858">
            <a:off x="5909733" y="3149600"/>
            <a:ext cx="1253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butterfly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58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will need…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snack size baggie</a:t>
            </a:r>
          </a:p>
          <a:p>
            <a:r>
              <a:rPr lang="en-US" dirty="0" smtClean="0"/>
              <a:t>One clear bead</a:t>
            </a:r>
          </a:p>
          <a:p>
            <a:r>
              <a:rPr lang="en-US" dirty="0" smtClean="0"/>
              <a:t>One pipe cleaner part</a:t>
            </a:r>
          </a:p>
          <a:p>
            <a:r>
              <a:rPr lang="en-US" dirty="0" smtClean="0"/>
              <a:t>One leaf</a:t>
            </a:r>
          </a:p>
          <a:p>
            <a:r>
              <a:rPr lang="en-US" dirty="0" smtClean="0"/>
              <a:t>One butterfly bead</a:t>
            </a:r>
          </a:p>
          <a:p>
            <a:r>
              <a:rPr lang="en-US" dirty="0" smtClean="0"/>
              <a:t>About 2 tablespoons of hair gel</a:t>
            </a:r>
          </a:p>
          <a:p>
            <a:endParaRPr lang="en-US" dirty="0"/>
          </a:p>
          <a:p>
            <a:r>
              <a:rPr lang="en-US" dirty="0" smtClean="0"/>
              <a:t>READY, SET, GO!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395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Why do we want to learn about Monarch Butterflies?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fewer and fewer of them migrating</a:t>
            </a:r>
          </a:p>
          <a:p>
            <a:r>
              <a:rPr lang="en-US" dirty="0" smtClean="0"/>
              <a:t>Scientists cannot figure out how they know to migrate to Mexico every year</a:t>
            </a:r>
          </a:p>
          <a:p>
            <a:r>
              <a:rPr lang="en-US" dirty="0" smtClean="0"/>
              <a:t>Tie in cultural celebrations </a:t>
            </a:r>
          </a:p>
          <a:p>
            <a:r>
              <a:rPr lang="en-US" dirty="0" smtClean="0"/>
              <a:t>You can send symbolic butterflies to Mexico each year through </a:t>
            </a:r>
            <a:r>
              <a:rPr lang="en-US" dirty="0" smtClean="0"/>
              <a:t>JourneyNorth.org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7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Butterfly 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smtClean="0"/>
              <a:t>To the tune of “Up on the Housetop”</a:t>
            </a:r>
          </a:p>
          <a:p>
            <a:r>
              <a:rPr lang="en-US" dirty="0" smtClean="0"/>
              <a:t>First comes a butterfly and lays an egg,</a:t>
            </a:r>
          </a:p>
          <a:p>
            <a:r>
              <a:rPr lang="en-US" dirty="0" smtClean="0"/>
              <a:t>Out comes a caterpillar with many legs,</a:t>
            </a:r>
          </a:p>
          <a:p>
            <a:r>
              <a:rPr lang="en-US" dirty="0" smtClean="0"/>
              <a:t>Oh see the caterpillar spin and spin </a:t>
            </a:r>
          </a:p>
          <a:p>
            <a:r>
              <a:rPr lang="en-US" dirty="0" smtClean="0"/>
              <a:t>A little chrysalis to sleep in</a:t>
            </a:r>
          </a:p>
          <a:p>
            <a:r>
              <a:rPr lang="en-US" dirty="0" smtClean="0"/>
              <a:t>Oh, oh, oh wait and see, </a:t>
            </a:r>
          </a:p>
          <a:p>
            <a:r>
              <a:rPr lang="en-US" dirty="0" smtClean="0"/>
              <a:t>Oh, oh, oh wait and see</a:t>
            </a:r>
          </a:p>
          <a:p>
            <a:r>
              <a:rPr lang="en-US" dirty="0" smtClean="0"/>
              <a:t>Out of the chrysalis my oh my!</a:t>
            </a:r>
          </a:p>
          <a:p>
            <a:r>
              <a:rPr lang="en-US" dirty="0" smtClean="0"/>
              <a:t>Out comes a Monarch Butterfly!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7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Lifecycle Bracelets</a:t>
            </a:r>
            <a:endParaRPr lang="en-US" dirty="0"/>
          </a:p>
        </p:txBody>
      </p:sp>
      <p:pic>
        <p:nvPicPr>
          <p:cNvPr id="4" name="Content Placeholder 3" descr="Screen Shot 2012-10-12 at 4.40.39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5" b="10435"/>
          <a:stretch>
            <a:fillRect/>
          </a:stretch>
        </p:blipFill>
        <p:spPr>
          <a:xfrm>
            <a:off x="1131485" y="2489880"/>
            <a:ext cx="6996515" cy="3761567"/>
          </a:xfrm>
        </p:spPr>
      </p:pic>
      <p:sp>
        <p:nvSpPr>
          <p:cNvPr id="5" name="Down Arrow 4"/>
          <p:cNvSpPr/>
          <p:nvPr/>
        </p:nvSpPr>
        <p:spPr>
          <a:xfrm rot="18660591">
            <a:off x="1896531" y="2100073"/>
            <a:ext cx="558800" cy="13539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9626066">
            <a:off x="2844799" y="1423080"/>
            <a:ext cx="558800" cy="13539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4690533" y="1135893"/>
            <a:ext cx="558800" cy="13539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 rot="2319154">
            <a:off x="6045200" y="1406104"/>
            <a:ext cx="558800" cy="13539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79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165</TotalTime>
  <Words>825</Words>
  <Application>Microsoft Macintosh PowerPoint</Application>
  <PresentationFormat>On-screen Show (4:3)</PresentationFormat>
  <Paragraphs>103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Science!  </vt:lpstr>
      <vt:lpstr>Do you have this problem?</vt:lpstr>
      <vt:lpstr>Today we’re going to…</vt:lpstr>
      <vt:lpstr>Monarch Butterflies</vt:lpstr>
      <vt:lpstr>Squishy Bags</vt:lpstr>
      <vt:lpstr>You will need…</vt:lpstr>
      <vt:lpstr>Why do we want to learn about Monarch Butterflies?</vt:lpstr>
      <vt:lpstr>Monarch Butterfly Song</vt:lpstr>
      <vt:lpstr>Monarch Lifecycle Bracelets</vt:lpstr>
      <vt:lpstr>Monarch Bracelets </vt:lpstr>
      <vt:lpstr>Jack and the Beanstalk</vt:lpstr>
      <vt:lpstr>Planting Magic Beans!</vt:lpstr>
      <vt:lpstr>Planting Magic Beans</vt:lpstr>
      <vt:lpstr>Planting Magic Beans</vt:lpstr>
      <vt:lpstr>Planting Magic Beans</vt:lpstr>
      <vt:lpstr>Planting Magic Beans</vt:lpstr>
      <vt:lpstr>Planting Magic Beans</vt:lpstr>
      <vt:lpstr>Beanie Babies</vt:lpstr>
      <vt:lpstr>Beanie Babies</vt:lpstr>
      <vt:lpstr>Beanie Babies </vt:lpstr>
      <vt:lpstr>Questions??</vt:lpstr>
    </vt:vector>
  </TitlesOfParts>
  <Company>msdwt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Science!  </dc:title>
  <dc:creator>2010-02-24_1613</dc:creator>
  <cp:lastModifiedBy>2010-02-24_1613</cp:lastModifiedBy>
  <cp:revision>18</cp:revision>
  <dcterms:created xsi:type="dcterms:W3CDTF">2012-10-12T19:28:29Z</dcterms:created>
  <dcterms:modified xsi:type="dcterms:W3CDTF">2012-10-12T22:13:40Z</dcterms:modified>
</cp:coreProperties>
</file>